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90" r:id="rId4"/>
    <p:sldId id="291" r:id="rId5"/>
    <p:sldId id="292" r:id="rId6"/>
    <p:sldId id="27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1"/>
    <p:restoredTop sz="93722"/>
  </p:normalViewPr>
  <p:slideViewPr>
    <p:cSldViewPr>
      <p:cViewPr varScale="1">
        <p:scale>
          <a:sx n="110" d="100"/>
          <a:sy n="110" d="100"/>
        </p:scale>
        <p:origin x="12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7/8/19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7/8/19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iel.guerrero@uc.edu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#14</a:t>
            </a:r>
            <a:br>
              <a:rPr lang="es-PY" dirty="0"/>
            </a:br>
            <a:r>
              <a:rPr lang="es-ES" dirty="0"/>
              <a:t>Orthogonal </a:t>
            </a:r>
            <a:r>
              <a:rPr lang="es-ES" dirty="0" err="1"/>
              <a:t>vectors</a:t>
            </a:r>
            <a:r>
              <a:rPr lang="es-ES" dirty="0"/>
              <a:t> and </a:t>
            </a:r>
            <a:r>
              <a:rPr lang="es-ES" dirty="0" err="1"/>
              <a:t>subspaces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F41560-0F2F-7C4F-A342-17D66A76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1" y="3113805"/>
            <a:ext cx="4167776" cy="323446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703008" y="347452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3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14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6FB2184-925C-4344-A8BE-6B8531C880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5" y="1447800"/>
            <a:ext cx="6325229" cy="4572000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C966C4B9-F140-AA4F-8B2D-62F29FC2AD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120" r="7476" b="2669"/>
          <a:stretch/>
        </p:blipFill>
        <p:spPr>
          <a:xfrm>
            <a:off x="995608" y="2187904"/>
            <a:ext cx="2994667" cy="2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5816" y="3645024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" y="3140968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15816" y="4651354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666541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0" y="5136214"/>
            <a:ext cx="1116852" cy="148332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5816" y="5693208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2980</TotalTime>
  <Words>331</Words>
  <Application>Microsoft Macintosh PowerPoint</Application>
  <PresentationFormat>Presentación en pantalla (4:3)</PresentationFormat>
  <Paragraphs>66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#14 Orthogonal vectors and subspaces</vt:lpstr>
      <vt:lpstr>Linear Algebra Lecture 14</vt:lpstr>
      <vt:lpstr>Orthogonal Vectors</vt:lpstr>
      <vt:lpstr>Subpace S is orthogonal to Subspace T</vt:lpstr>
      <vt:lpstr>Coming: Solve Ax=b  when there is not solution m&gt;n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99</cp:revision>
  <dcterms:created xsi:type="dcterms:W3CDTF">2015-03-02T13:24:06Z</dcterms:created>
  <dcterms:modified xsi:type="dcterms:W3CDTF">2019-08-07T18:19:31Z</dcterms:modified>
  <cp:category/>
</cp:coreProperties>
</file>